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9" r:id="rId3"/>
    <p:sldId id="258" r:id="rId4"/>
    <p:sldId id="260" r:id="rId5"/>
    <p:sldId id="261" r:id="rId6"/>
    <p:sldId id="266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 Franck" initials="JF" lastIdx="1" clrIdx="0">
    <p:extLst>
      <p:ext uri="{19B8F6BF-5375-455C-9EA6-DF929625EA0E}">
        <p15:presenceInfo xmlns:p15="http://schemas.microsoft.com/office/powerpoint/2012/main" userId="Jon Fran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0" autoAdjust="0"/>
  </p:normalViewPr>
  <p:slideViewPr>
    <p:cSldViewPr snapToGrid="0">
      <p:cViewPr varScale="1">
        <p:scale>
          <a:sx n="80" d="100"/>
          <a:sy n="80" d="100"/>
        </p:scale>
        <p:origin x="7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1T16:34:53.711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8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7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4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9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2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5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8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6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5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656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lena.io/etcher" TargetMode="External"/><Relationship Id="rId4" Type="http://schemas.openxmlformats.org/officeDocument/2006/relationships/hyperlink" Target="https://www.github.com/retropie/retropie-setup/releases/lates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wrom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7B5AA25-27A1-404D-8771-CFF639934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48" r="-1" b="292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Rectangle 47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BDD49-871C-45A0-89A9-972556A3C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Retro Pie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663C9-A816-41BC-8A80-727203951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/>
          </a:bodyPr>
          <a:lstStyle/>
          <a:p>
            <a:r>
              <a:rPr lang="en-US" dirty="0"/>
              <a:t>By Jon Franck</a:t>
            </a:r>
          </a:p>
        </p:txBody>
      </p:sp>
    </p:spTree>
    <p:extLst>
      <p:ext uri="{BB962C8B-B14F-4D97-AF65-F5344CB8AC3E}">
        <p14:creationId xmlns:p14="http://schemas.microsoft.com/office/powerpoint/2010/main" val="181789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92B42C-58FA-4A86-86F9-BA64DFB5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AE81AC-D16D-497C-95C0-16E491F1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65720C-012A-4C28-8AA5-75E0C7CC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137993-2819-4F0D-9767-4F7C41F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9E8B1E-9FF3-4471-BF13-F774FD8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378DD-BDF0-4A59-AE01-F3042616E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82" y="690272"/>
            <a:ext cx="3537224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Copy the ROMS to Your </a:t>
            </a:r>
            <a:r>
              <a:rPr lang="en-US" sz="3600" dirty="0" err="1">
                <a:solidFill>
                  <a:srgbClr val="FFFFFF"/>
                </a:solidFill>
              </a:rPr>
              <a:t>Retropie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280DCA2-A110-451F-8123-FD258DC76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7" b="3"/>
          <a:stretch/>
        </p:blipFill>
        <p:spPr>
          <a:xfrm>
            <a:off x="8040471" y="638175"/>
            <a:ext cx="3702877" cy="5762625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9BD1356-0A1C-4C6E-A711-B22D6B9F6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7" b="3"/>
          <a:stretch/>
        </p:blipFill>
        <p:spPr>
          <a:xfrm>
            <a:off x="4242273" y="627939"/>
            <a:ext cx="3702877" cy="5762625"/>
          </a:xfrm>
          <a:prstGeom prst="rect">
            <a:avLst/>
          </a:prstGeom>
        </p:spPr>
      </p:pic>
      <p:sp>
        <p:nvSpPr>
          <p:cNvPr id="38" name="Content Placeholder 10">
            <a:extLst>
              <a:ext uri="{FF2B5EF4-FFF2-40B4-BE49-F238E27FC236}">
                <a16:creationId xmlns:a16="http://schemas.microsoft.com/office/drawing/2014/main" id="{7E033BEB-3E21-430D-B3F0-9ECA37D817DA}"/>
              </a:ext>
            </a:extLst>
          </p:cNvPr>
          <p:cNvSpPr txBox="1">
            <a:spLocks/>
          </p:cNvSpPr>
          <p:nvPr/>
        </p:nvSpPr>
        <p:spPr>
          <a:xfrm>
            <a:off x="529583" y="2945190"/>
            <a:ext cx="3537224" cy="2273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Put your USB back into the RetroPie and wait a few more minutes for the files to copy</a:t>
            </a:r>
          </a:p>
          <a:p>
            <a:r>
              <a:rPr lang="en-US" dirty="0">
                <a:solidFill>
                  <a:srgbClr val="FFFFFF"/>
                </a:solidFill>
              </a:rPr>
              <a:t>Then restart the </a:t>
            </a:r>
            <a:r>
              <a:rPr lang="en-US" dirty="0" err="1">
                <a:solidFill>
                  <a:srgbClr val="FFFFFF"/>
                </a:solidFill>
              </a:rPr>
              <a:t>EmulationStation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475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indoor, monitor, table, desk&#10;&#10;Description automatically generated">
            <a:extLst>
              <a:ext uri="{FF2B5EF4-FFF2-40B4-BE49-F238E27FC236}">
                <a16:creationId xmlns:a16="http://schemas.microsoft.com/office/drawing/2014/main" id="{D5158A0E-E047-4AD6-89F9-4EEEF8C94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t="11380" r="1534" b="11411"/>
          <a:stretch/>
        </p:blipFill>
        <p:spPr>
          <a:xfrm>
            <a:off x="1" y="0"/>
            <a:ext cx="5965794" cy="6858000"/>
          </a:xfrm>
          <a:prstGeom prst="rect">
            <a:avLst/>
          </a:prstGeom>
        </p:spPr>
      </p:pic>
      <p:pic>
        <p:nvPicPr>
          <p:cNvPr id="22" name="Picture 21" descr="A flat screen television&#10;&#10;Description automatically generated">
            <a:extLst>
              <a:ext uri="{FF2B5EF4-FFF2-40B4-BE49-F238E27FC236}">
                <a16:creationId xmlns:a16="http://schemas.microsoft.com/office/drawing/2014/main" id="{D8B7BC31-4EF0-474C-A6AE-B59A19374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r="1663" b="15625"/>
          <a:stretch/>
        </p:blipFill>
        <p:spPr>
          <a:xfrm>
            <a:off x="5965794" y="0"/>
            <a:ext cx="6226206" cy="686243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F40AB-7100-4924-935E-5340CB72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your new emulator and games</a:t>
            </a:r>
          </a:p>
        </p:txBody>
      </p:sp>
    </p:spTree>
    <p:extLst>
      <p:ext uri="{BB962C8B-B14F-4D97-AF65-F5344CB8AC3E}">
        <p14:creationId xmlns:p14="http://schemas.microsoft.com/office/powerpoint/2010/main" val="316843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7DD16-A6AD-4344-BB90-0FE6EDDD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35" y="1009397"/>
            <a:ext cx="4661913" cy="1524986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Enjoy your games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A flat screen television&#10;&#10;Description automatically generated">
            <a:extLst>
              <a:ext uri="{FF2B5EF4-FFF2-40B4-BE49-F238E27FC236}">
                <a16:creationId xmlns:a16="http://schemas.microsoft.com/office/drawing/2014/main" id="{A17DD2FA-B2CE-4AAE-9D95-4C88FA6FE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18" y="837843"/>
            <a:ext cx="4298214" cy="5730953"/>
          </a:xfrm>
        </p:spPr>
      </p:pic>
      <p:pic>
        <p:nvPicPr>
          <p:cNvPr id="36" name="Graphic 35" descr="Game controller">
            <a:extLst>
              <a:ext uri="{FF2B5EF4-FFF2-40B4-BE49-F238E27FC236}">
                <a16:creationId xmlns:a16="http://schemas.microsoft.com/office/drawing/2014/main" id="{AE558AAC-1F5F-4090-A846-A9CC07C0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34" y="2038686"/>
            <a:ext cx="5047914" cy="504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65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1A203-EDF7-4B29-9EFF-7271C4F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You Need To Get Started: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B49E5689-703B-4F25-B2B0-73BAAE6795FB}"/>
              </a:ext>
            </a:extLst>
          </p:cNvPr>
          <p:cNvSpPr txBox="1"/>
          <p:nvPr/>
        </p:nvSpPr>
        <p:spPr>
          <a:xfrm>
            <a:off x="5117586" y="1124998"/>
            <a:ext cx="6143248" cy="4608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with SD card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sort of monitor with HDMI cord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Keyboard/Mouse/Controller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computer to download software and ROMS from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USB Drive to transfer ROMS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 also HIGHLY recommend getting a case for your Raspberry Pi with a fan and multiple heat syncs, because depending on what games you plan on running, it will get quite hot)</a:t>
            </a:r>
          </a:p>
        </p:txBody>
      </p:sp>
    </p:spTree>
    <p:extLst>
      <p:ext uri="{BB962C8B-B14F-4D97-AF65-F5344CB8AC3E}">
        <p14:creationId xmlns:p14="http://schemas.microsoft.com/office/powerpoint/2010/main" val="351142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39851-B5D7-475F-9F90-984052E3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3660870" cy="12411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Downloads: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3B8C5-C2A4-4A9A-8CA1-8BCE3F030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51" y="580788"/>
            <a:ext cx="6142038" cy="3122532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A69FE7-F6BC-47BE-AC65-1705B348A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51" y="3703320"/>
            <a:ext cx="6142038" cy="30550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3C1642-0CBF-4CBE-9740-0376AC069ADC}"/>
              </a:ext>
            </a:extLst>
          </p:cNvPr>
          <p:cNvSpPr txBox="1"/>
          <p:nvPr/>
        </p:nvSpPr>
        <p:spPr>
          <a:xfrm>
            <a:off x="455673" y="2457568"/>
            <a:ext cx="4661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>
                <a:hlinkClick r:id="rId4"/>
              </a:rPr>
              <a:t>https://www.github.com/retropie/retropie-setup/releases/latest</a:t>
            </a:r>
            <a:r>
              <a:rPr lang="en-US" dirty="0"/>
              <a:t> and download the setup that corresponds to the raspberry pi you have (for the Raspberry Pi 3 and up it is the one circled in 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also need to go to </a:t>
            </a:r>
            <a:r>
              <a:rPr lang="en-US" dirty="0">
                <a:hlinkClick r:id="rId5"/>
              </a:rPr>
              <a:t>https://www.balena.io/etcher</a:t>
            </a:r>
            <a:r>
              <a:rPr lang="en-US" dirty="0"/>
              <a:t> and download the Etcher setup file for your operating system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4B6774-81D3-4A1A-B55E-F0E8170F3360}"/>
              </a:ext>
            </a:extLst>
          </p:cNvPr>
          <p:cNvSpPr/>
          <p:nvPr/>
        </p:nvSpPr>
        <p:spPr>
          <a:xfrm>
            <a:off x="7493000" y="3132666"/>
            <a:ext cx="1456267" cy="17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98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2E00E-1C7A-405F-AF00-E66F7B74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5000"/>
            <a:ext cx="3846875" cy="1406534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Using Etcher: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DB4651-44B3-4ACD-ADAE-5BB3D896F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t="611" r="486" b="492"/>
          <a:stretch/>
        </p:blipFill>
        <p:spPr>
          <a:xfrm>
            <a:off x="5144610" y="1597981"/>
            <a:ext cx="6085642" cy="36664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2FC49A-8D21-41FB-99FF-79472E6C30FD}"/>
              </a:ext>
            </a:extLst>
          </p:cNvPr>
          <p:cNvSpPr txBox="1"/>
          <p:nvPr/>
        </p:nvSpPr>
        <p:spPr>
          <a:xfrm>
            <a:off x="684212" y="2607734"/>
            <a:ext cx="4088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Etcher after it is installed. Simply select the RetroPie pre-built image you just downloaded.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also need to insert your SD card into the computer, and it should automatically select it in Etcher.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click Flash to begin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E1FFE4-E1F8-497E-B2CE-EAAF1611D992}"/>
              </a:ext>
            </a:extLst>
          </p:cNvPr>
          <p:cNvSpPr/>
          <p:nvPr/>
        </p:nvSpPr>
        <p:spPr>
          <a:xfrm>
            <a:off x="2226733" y="5701007"/>
            <a:ext cx="8458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(NOTE: This will erase all data on your SD card in order to install the RetroPie image)</a:t>
            </a:r>
          </a:p>
        </p:txBody>
      </p:sp>
    </p:spTree>
    <p:extLst>
      <p:ext uri="{BB962C8B-B14F-4D97-AF65-F5344CB8AC3E}">
        <p14:creationId xmlns:p14="http://schemas.microsoft.com/office/powerpoint/2010/main" val="2759318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8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0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26">
            <a:extLst>
              <a:ext uri="{FF2B5EF4-FFF2-40B4-BE49-F238E27FC236}">
                <a16:creationId xmlns:a16="http://schemas.microsoft.com/office/drawing/2014/main" id="{C592B42C-58FA-4A86-86F9-BA64DFB5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49AE81AC-D16D-497C-95C0-16E491F1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2465720C-012A-4C28-8AA5-75E0C7CC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F2137993-2819-4F0D-9767-4F7C41F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FC9E8B1E-9FF3-4471-BF13-F774FD8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E2465-A2ED-4DA3-8C3B-B47D574C3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74" y="1127786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Boot up Your Retro Pie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FBEE60E8-A067-456B-97D8-7F3D58E8A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1" r="5866" b="3"/>
          <a:stretch/>
        </p:blipFill>
        <p:spPr>
          <a:xfrm>
            <a:off x="8044707" y="633057"/>
            <a:ext cx="3702877" cy="5762625"/>
          </a:xfrm>
          <a:prstGeom prst="rect">
            <a:avLst/>
          </a:prstGeom>
        </p:spPr>
      </p:pic>
      <p:pic>
        <p:nvPicPr>
          <p:cNvPr id="14" name="Picture 1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0BAEC7F-4A58-4640-8392-2E287769D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9" r="7968" b="3"/>
          <a:stretch/>
        </p:blipFill>
        <p:spPr>
          <a:xfrm>
            <a:off x="4242273" y="638175"/>
            <a:ext cx="3702877" cy="5762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5A695F-D731-4899-AEDD-ECB7AC1A5965}"/>
              </a:ext>
            </a:extLst>
          </p:cNvPr>
          <p:cNvSpPr txBox="1"/>
          <p:nvPr/>
        </p:nvSpPr>
        <p:spPr>
          <a:xfrm>
            <a:off x="528505" y="3703265"/>
            <a:ext cx="372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first time you turn on your RetroPie, you will have to configure the controls </a:t>
            </a:r>
          </a:p>
          <a:p>
            <a:r>
              <a:rPr lang="en-US" dirty="0">
                <a:solidFill>
                  <a:schemeClr val="bg1"/>
                </a:solidFill>
              </a:rPr>
              <a:t>(You can reconfigure this at any time)</a:t>
            </a:r>
          </a:p>
        </p:txBody>
      </p:sp>
    </p:spTree>
    <p:extLst>
      <p:ext uri="{BB962C8B-B14F-4D97-AF65-F5344CB8AC3E}">
        <p14:creationId xmlns:p14="http://schemas.microsoft.com/office/powerpoint/2010/main" val="183073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8F1D0-5CAE-448E-954F-D69494EF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Welcome To Your RetroPie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close up of a screen&#10;&#10;Description automatically generated">
            <a:extLst>
              <a:ext uri="{FF2B5EF4-FFF2-40B4-BE49-F238E27FC236}">
                <a16:creationId xmlns:a16="http://schemas.microsoft.com/office/drawing/2014/main" id="{FEB211F8-8C9C-494A-8E46-3CC6999E6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r="1" b="1914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72D20-628C-49DA-BD32-FED048DC4574}"/>
              </a:ext>
            </a:extLst>
          </p:cNvPr>
          <p:cNvSpPr txBox="1"/>
          <p:nvPr/>
        </p:nvSpPr>
        <p:spPr>
          <a:xfrm>
            <a:off x="383492" y="4431672"/>
            <a:ext cx="3829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Now we just need to add some ROMS (the game files)…</a:t>
            </a:r>
          </a:p>
        </p:txBody>
      </p:sp>
    </p:spTree>
    <p:extLst>
      <p:ext uri="{BB962C8B-B14F-4D97-AF65-F5344CB8AC3E}">
        <p14:creationId xmlns:p14="http://schemas.microsoft.com/office/powerpoint/2010/main" val="3940340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E4066-BA82-4D9E-9616-167DD5CA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703320" cy="13379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Setup your USB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70E1AE-0540-404F-9AB4-B8DD88667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1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4892-59DD-4235-98DA-66A3B6F37B4C}"/>
              </a:ext>
            </a:extLst>
          </p:cNvPr>
          <p:cNvSpPr txBox="1"/>
          <p:nvPr/>
        </p:nvSpPr>
        <p:spPr>
          <a:xfrm>
            <a:off x="381740" y="2991774"/>
            <a:ext cx="3960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Create a file on a USB drive named “</a:t>
            </a:r>
            <a:r>
              <a:rPr lang="en-US" dirty="0" err="1">
                <a:solidFill>
                  <a:schemeClr val="accent1"/>
                </a:solidFill>
              </a:rPr>
              <a:t>retropie</a:t>
            </a:r>
            <a:r>
              <a:rPr lang="en-US" dirty="0">
                <a:solidFill>
                  <a:schemeClr val="accent1"/>
                </a:solidFill>
              </a:rPr>
              <a:t>” (the RetroPie will recognize and configure this directory)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Insert the USB drive into your RetroPie and wait about 2-3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Then put the USB back into your  other computer</a:t>
            </a:r>
          </a:p>
        </p:txBody>
      </p:sp>
    </p:spTree>
    <p:extLst>
      <p:ext uri="{BB962C8B-B14F-4D97-AF65-F5344CB8AC3E}">
        <p14:creationId xmlns:p14="http://schemas.microsoft.com/office/powerpoint/2010/main" val="427744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9D251-231E-4436-B347-88563A0B0A1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2E6AFBD-E42A-41E5-8D98-2B47465B6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24" y="391674"/>
            <a:ext cx="4321876" cy="343589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4708FA5-0FB3-4018-B680-7F073103F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2"/>
          <a:stretch/>
        </p:blipFill>
        <p:spPr>
          <a:xfrm>
            <a:off x="1024116" y="461866"/>
            <a:ext cx="4453261" cy="34358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2F3DD-6A0B-481E-8839-608FB704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CHECK The Directories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277692-BF33-4ED9-BCE1-783FFB6A0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Once your USB drive is in your computer double check that it configured correctly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Make sure that the “retropie” folder contains the following: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500">
                <a:solidFill>
                  <a:srgbClr val="FFFFFF"/>
                </a:solidFill>
              </a:rPr>
              <a:t>BIOS, configs, and roms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700">
                <a:solidFill>
                  <a:srgbClr val="FFFFFF"/>
                </a:solidFill>
              </a:rPr>
              <a:t>The roms directory should be full of folders for different retro consoles</a:t>
            </a: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658FDB-62D3-400E-A149-C5CA4CC28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" r="11629" b="-3"/>
          <a:stretch/>
        </p:blipFill>
        <p:spPr>
          <a:xfrm>
            <a:off x="4772876" y="1290315"/>
            <a:ext cx="7282362" cy="4313856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2C2811D4-5347-4268-B736-DF29160D7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1819"/>
            <a:ext cx="4576634" cy="4235946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BDE45-6CDA-451B-B3DD-E2033A73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" y="2928536"/>
            <a:ext cx="4425714" cy="897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Download Game </a:t>
            </a:r>
            <a:r>
              <a:rPr lang="en-US" dirty="0" err="1">
                <a:solidFill>
                  <a:srgbClr val="FFFFFF"/>
                </a:solidFill>
              </a:rPr>
              <a:t>Roms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446A85-E540-49E2-9D5B-871AFA903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t="63" r="-370" b="28863"/>
          <a:stretch/>
        </p:blipFill>
        <p:spPr>
          <a:xfrm>
            <a:off x="0" y="0"/>
            <a:ext cx="4609891" cy="2560620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74EFA34C-3CB6-4E42-AA45-8B85EB878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7" y="-460"/>
            <a:ext cx="914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C9313C9E-0227-4919-B36E-DE3343267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4581144" cy="914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6881938-BE16-4CE8-A72B-5CAB538C2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719" y="3729197"/>
            <a:ext cx="4035195" cy="2273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You can find tons of site with free ROMS on Google. I used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wowroms.com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Once they download, copy them to the correct file inside the “</a:t>
            </a:r>
            <a:r>
              <a:rPr lang="en-US" dirty="0" err="1">
                <a:solidFill>
                  <a:srgbClr val="FFFFFF"/>
                </a:solidFill>
              </a:rPr>
              <a:t>retropie</a:t>
            </a:r>
            <a:r>
              <a:rPr lang="en-US" dirty="0">
                <a:solidFill>
                  <a:srgbClr val="FFFFFF"/>
                </a:solidFill>
              </a:rPr>
              <a:t>” directory (mine were all for the NES)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65B88-A2DB-4684-A5BB-A8B4273FCCD2}"/>
              </a:ext>
            </a:extLst>
          </p:cNvPr>
          <p:cNvSpPr txBox="1"/>
          <p:nvPr/>
        </p:nvSpPr>
        <p:spPr>
          <a:xfrm>
            <a:off x="468334" y="6002537"/>
            <a:ext cx="391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(NOTE: You don’t have to extract them)</a:t>
            </a:r>
          </a:p>
        </p:txBody>
      </p:sp>
    </p:spTree>
    <p:extLst>
      <p:ext uri="{BB962C8B-B14F-4D97-AF65-F5344CB8AC3E}">
        <p14:creationId xmlns:p14="http://schemas.microsoft.com/office/powerpoint/2010/main" val="1405759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450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Gill Sans MT</vt:lpstr>
      <vt:lpstr>Wingdings</vt:lpstr>
      <vt:lpstr>Wingdings 2</vt:lpstr>
      <vt:lpstr>DividendVTI</vt:lpstr>
      <vt:lpstr>Retro Pie Project</vt:lpstr>
      <vt:lpstr>What You Need To Get Started:</vt:lpstr>
      <vt:lpstr>Downloads:</vt:lpstr>
      <vt:lpstr>Using Etcher:</vt:lpstr>
      <vt:lpstr>Boot up Your Retro Pie</vt:lpstr>
      <vt:lpstr>Welcome To Your RetroPie</vt:lpstr>
      <vt:lpstr>Setup your USB</vt:lpstr>
      <vt:lpstr>CHECK The Directories</vt:lpstr>
      <vt:lpstr>Download Game Roms</vt:lpstr>
      <vt:lpstr>Copy the ROMS to Your Retropie</vt:lpstr>
      <vt:lpstr>your new emulator and games</vt:lpstr>
      <vt:lpstr>Enjoy your games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Pie Project</dc:title>
  <dc:creator>Jon Franck</dc:creator>
  <cp:lastModifiedBy>Jon Franck</cp:lastModifiedBy>
  <cp:revision>4</cp:revision>
  <dcterms:created xsi:type="dcterms:W3CDTF">2020-04-21T20:32:54Z</dcterms:created>
  <dcterms:modified xsi:type="dcterms:W3CDTF">2020-04-22T01:03:53Z</dcterms:modified>
</cp:coreProperties>
</file>